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66" r:id="rId4"/>
    <p:sldId id="258" r:id="rId5"/>
    <p:sldId id="261" r:id="rId6"/>
    <p:sldId id="262" r:id="rId7"/>
    <p:sldId id="259" r:id="rId8"/>
    <p:sldId id="264" r:id="rId9"/>
    <p:sldId id="263" r:id="rId10"/>
    <p:sldId id="265" r:id="rId11"/>
    <p:sldId id="260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2A731-968C-4A1E-BAEB-7677029BA851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1A59-B667-4743-84F6-D238219A45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1A59-B667-4743-84F6-D238219A451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Pałac</a:t>
            </a:r>
            <a:r>
              <a:rPr lang="pl-PL" baseline="0" dirty="0" smtClean="0"/>
              <a:t> na Wyspie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1A59-B667-4743-84F6-D238219A451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1A59-B667-4743-84F6-D238219A451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1A59-B667-4743-84F6-D238219A451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1A59-B667-4743-84F6-D238219A451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6918-AD22-4AEC-B43C-EC1441B2BC25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0317-1D0D-40A7-B3E6-66F9411509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9752" y="227687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Prezentacja wykonana przez Barbarę Pakułę w ramach projektu „Podaj dalej 2 - Senior dla Kultury” realizowanego przez NASK</a:t>
            </a:r>
            <a:br>
              <a:rPr lang="pl-PL" dirty="0" smtClean="0"/>
            </a:br>
            <a:r>
              <a:rPr lang="pl-PL" dirty="0" smtClean="0"/>
              <a:t>i finansowanego przez Ministerstwo Kultury</a:t>
            </a:r>
            <a:br>
              <a:rPr lang="pl-PL" dirty="0" smtClean="0"/>
            </a:br>
            <a:r>
              <a:rPr lang="pl-PL" dirty="0" smtClean="0"/>
              <a:t>i Dziedzictwa Narodowego.</a:t>
            </a: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67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azienki-krolewskie.pl/public/upload/galleries/big/54807a84a9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3362"/>
            <a:ext cx="7704856" cy="507878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9512" y="566124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Szkoła Podchorążych w Warszawie</a:t>
            </a:r>
            <a:r>
              <a:rPr lang="pl-PL" dirty="0" smtClean="0"/>
              <a:t> – wyższa szkoła wojskowa powstała 28 lipca 1815 roku </a:t>
            </a:r>
            <a:br>
              <a:rPr lang="pl-PL" dirty="0" smtClean="0"/>
            </a:br>
            <a:r>
              <a:rPr lang="pl-PL" dirty="0" smtClean="0"/>
              <a:t>w Warszawie szkoląca przyszłych oficerów. Jej siedziba mieściła się w Wielkiej Oficynie </a:t>
            </a:r>
            <a:br>
              <a:rPr lang="pl-PL" dirty="0" smtClean="0"/>
            </a:br>
            <a:r>
              <a:rPr lang="pl-PL" dirty="0" smtClean="0"/>
              <a:t>w Łazienkach Królewskich w Ujazdowie. Dzisiaj jest tu muzeum (tzw. </a:t>
            </a:r>
            <a:r>
              <a:rPr lang="pl-PL" b="1" dirty="0" smtClean="0"/>
              <a:t>Podchorążówka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91880" y="116632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lazienki-krolewski.pl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3.flog.pl/media/foto/redeye_17c530b947e8d271bbfcd47899104e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6264696" cy="39604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95536" y="53012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Od maja do września w  każdą  niedzielę przed pomnikiem Fryderyka  Chopina odbywają  się koncerty  fortepianowe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948264" y="6453336"/>
            <a:ext cx="2026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Wykorzystano zasoby Internetu.</a:t>
            </a:r>
            <a:endParaRPr lang="pl-PL" sz="11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347864" y="5013176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redeye.flog.pl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1043608" y="692696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pPr algn="l"/>
            <a:r>
              <a:rPr lang="pl-PL" dirty="0" smtClean="0"/>
              <a:t>Łazienki Królewskie</a:t>
            </a:r>
            <a:endParaRPr lang="pl-PL" dirty="0"/>
          </a:p>
        </p:txBody>
      </p:sp>
      <p:pic>
        <p:nvPicPr>
          <p:cNvPr id="7170" name="Picture 2" descr="http://www.poznajwarszawe.com/wp-content/uploads/2013/10/z11451693VLazienki-Krolewskie-jak-dawniej-tak-i-wspolczes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5395471" cy="36004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979712" y="6165304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poznajwarszawe.com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Łazienki Królewskie</a:t>
            </a:r>
            <a:r>
              <a:rPr lang="pl-PL" dirty="0" smtClean="0"/>
              <a:t> – zespół pałacowo-ogrodowy w Warszawie założony w XVIII wieku przez Stanisława Augusta Poniatowskiego.</a:t>
            </a:r>
          </a:p>
          <a:p>
            <a:r>
              <a:rPr lang="pl-PL" dirty="0" smtClean="0"/>
              <a:t>Nazwa pochodzi od barokowego pawilonu Łaźni, wzniesionego w latach 80. XVII wieku przez Stanisława Herakliusza Lubomirskiego i przebudowanego przez Stanisława Augusta Poniatowskiego na pałac Na Wyspie. Oprócz budynków pałacowych, pawilonów oraz wolnostojących rzeźb znajdują się tutaj trzy ogrody: Ogród Królewski, Ogród Romantyczny</a:t>
            </a:r>
            <a:br>
              <a:rPr lang="pl-PL" dirty="0" smtClean="0"/>
            </a:br>
            <a:r>
              <a:rPr lang="pl-PL" dirty="0" smtClean="0"/>
              <a:t>i Ogród Modernistyczny. Od 2014 roku istnieje również Ogród Chiński.</a:t>
            </a:r>
          </a:p>
          <a:p>
            <a:r>
              <a:rPr lang="pl-PL" dirty="0" smtClean="0"/>
              <a:t>Łazienki są miejscem wielu wydarzeń o charakterze kulturalnym, naukowym i rozrywkowym, </a:t>
            </a:r>
            <a:br>
              <a:rPr lang="pl-PL" dirty="0" smtClean="0"/>
            </a:br>
            <a:r>
              <a:rPr lang="pl-PL" dirty="0" smtClean="0"/>
              <a:t>a także jednym z ulubionych miejsc spacerów mieszkańców i gości stolicy.</a:t>
            </a:r>
            <a:endParaRPr lang="pl-PL" dirty="0"/>
          </a:p>
        </p:txBody>
      </p:sp>
      <p:pic>
        <p:nvPicPr>
          <p:cNvPr id="3" name="Obraz 2" descr="canv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7812360" cy="345954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411760" y="6525344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www.lazienki-krolewskie.pl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towarszawa.pl/wp-content/uploads/Lazienki-w-Warszawie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6624736" cy="3810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9512" y="4581128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Pałac Na Wyspie</a:t>
            </a:r>
            <a:r>
              <a:rPr lang="pl-PL" dirty="0" smtClean="0"/>
              <a:t>, </a:t>
            </a:r>
            <a:r>
              <a:rPr lang="pl-PL" b="1" dirty="0" smtClean="0"/>
              <a:t>pałac Na Wodzie</a:t>
            </a:r>
            <a:r>
              <a:rPr lang="pl-PL" dirty="0" smtClean="0"/>
              <a:t>, </a:t>
            </a:r>
            <a:r>
              <a:rPr lang="pl-PL" b="1" dirty="0" smtClean="0"/>
              <a:t>pałac Łazienkowski</a:t>
            </a:r>
            <a:endParaRPr lang="pl-PL" dirty="0" smtClean="0"/>
          </a:p>
          <a:p>
            <a:r>
              <a:rPr lang="pl-PL" dirty="0" smtClean="0"/>
              <a:t>Pierwotnie barokowy pawilon Łaźni zbudowany według projektu Tylmana z </a:t>
            </a:r>
            <a:r>
              <a:rPr lang="pl-PL" dirty="0" err="1" smtClean="0"/>
              <a:t>Gameren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1683–1689 dla marszałka wielkiego koronnego Stanisława Herakliusza Lubomirskiego, przebudowany w 1772–1793 przez Dominika Merliniego i Jana Chrystiana </a:t>
            </a:r>
            <a:r>
              <a:rPr lang="pl-PL" dirty="0" err="1" smtClean="0"/>
              <a:t>Kamsetzera</a:t>
            </a:r>
            <a:r>
              <a:rPr lang="pl-PL" dirty="0" smtClean="0"/>
              <a:t> </a:t>
            </a:r>
          </a:p>
          <a:p>
            <a:r>
              <a:rPr lang="pl-PL" dirty="0" smtClean="0"/>
              <a:t>dla króla Stanisława Augusta Poniatowskiego.</a:t>
            </a:r>
          </a:p>
          <a:p>
            <a:r>
              <a:rPr lang="pl-PL" dirty="0" smtClean="0"/>
              <a:t>Zespół pałacowy leży na sztucznej wyspie otoczonej przez staw. Jest połączony z lądem dwoma mostami zwieńczonymi kolumnami.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4365104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otowarszawa.pl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8.flog.pl/media/foto/9340023_teatr-na-wys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4966479" cy="332161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79512" y="69269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Amfiteatr w Łazienkach Królewskich</a:t>
            </a:r>
            <a:endParaRPr lang="pl-PL" dirty="0" smtClean="0"/>
          </a:p>
          <a:p>
            <a:r>
              <a:rPr lang="pl-PL" dirty="0" smtClean="0"/>
              <a:t>Obiekt powstał w 1785 jako amfiteatr ziemny. Kamienną postać zyskał w 1790 roku, przebudowany według projektu Jana Chrystiana </a:t>
            </a:r>
            <a:r>
              <a:rPr lang="pl-PL" dirty="0" err="1" smtClean="0"/>
              <a:t>Kamsetzera</a:t>
            </a:r>
            <a:r>
              <a:rPr lang="pl-PL" dirty="0" smtClean="0"/>
              <a:t>. Teatr składa się z dwóch części, przedzielonych wypełnionym wodą kanałem.</a:t>
            </a:r>
          </a:p>
          <a:p>
            <a:r>
              <a:rPr lang="pl-PL" dirty="0" smtClean="0"/>
              <a:t>W sezonie letnim w teatrze odbywają się koncerty i przedstawienia teatralne.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779912" y="6093296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polskie-kwiaty.flog.pl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lttkxg.bn1304.livefilestore.com/y2pt9sw3GATbXoO2C54ZJ3reja7rU9_kezp8GsStAz6561VzNY3bcGra_uaoru0Sr0uhjTKstBtXBXQpn42KDSLMMRFPxAbMho7XNxB9D4MJlw/688.jpg?psid=1"/>
          <p:cNvSpPr>
            <a:spLocks noChangeAspect="1" noChangeArrowheads="1"/>
          </p:cNvSpPr>
          <p:nvPr/>
        </p:nvSpPr>
        <p:spPr bwMode="auto">
          <a:xfrm>
            <a:off x="155575" y="-2376488"/>
            <a:ext cx="8829675" cy="496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https://lttkxg.bn1304.livefilestore.com/y2pt9sw3GATbXoO2C54ZJ3reja7rU9_kezp8GsStAz6561VzNY3bcGra_uaoru0Sr0uhjTKstBtXBXQpn42KDSLMMRFPxAbMho7XNxB9D4MJlw/688.jpg?psid=1"/>
          <p:cNvSpPr>
            <a:spLocks noChangeAspect="1" noChangeArrowheads="1"/>
          </p:cNvSpPr>
          <p:nvPr/>
        </p:nvSpPr>
        <p:spPr bwMode="auto">
          <a:xfrm>
            <a:off x="155575" y="-2376488"/>
            <a:ext cx="8829675" cy="496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https://lttkxg.bn1304.livefilestore.com/y2pt9sw3GATbXoO2C54ZJ3reja7rU9_kezp8GsStAz6561VzNY3bcGra_uaoru0Sr0uhjTKstBtXBXQpn42KDSLMMRFPxAbMho7XNxB9D4MJlw/688.jpg?psid=1"/>
          <p:cNvSpPr>
            <a:spLocks noChangeAspect="1" noChangeArrowheads="1"/>
          </p:cNvSpPr>
          <p:nvPr/>
        </p:nvSpPr>
        <p:spPr bwMode="auto">
          <a:xfrm>
            <a:off x="155575" y="-3497263"/>
            <a:ext cx="12973050" cy="729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9" name="Picture 7" descr="C:\Users\kurs\Desktop\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84603" cy="432048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467544" y="501317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Stara Pomarańczarnia</a:t>
            </a:r>
            <a:r>
              <a:rPr lang="pl-PL" dirty="0" smtClean="0"/>
              <a:t>, także </a:t>
            </a:r>
            <a:r>
              <a:rPr lang="pl-PL" b="1" dirty="0" smtClean="0"/>
              <a:t>Stara Oranżeria</a:t>
            </a:r>
            <a:r>
              <a:rPr lang="pl-PL" dirty="0" smtClean="0"/>
              <a:t> – budynek wzniesiony w latach 1786–1788 według projektu Dominika Merliniego.</a:t>
            </a:r>
          </a:p>
          <a:p>
            <a:r>
              <a:rPr lang="pl-PL" dirty="0" smtClean="0"/>
              <a:t>Stara Pomarańczarnia wykorzystywana do przechowywania drzew pomarańczowych, które latem zdobiły alejki parkowe w Łazienkach. We wschodnim skrzydle budynku mieścił się teatr dworski – Teatr Stanisławowski.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39752" y="4725144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skyscraper.com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sw-pttk.org.pl/galeria/zabytki/warszawa_lazienki_belve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6984776" cy="4608512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51520" y="4869160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Nowa Pomarańczarnia</a:t>
            </a:r>
            <a:r>
              <a:rPr lang="pl-PL" dirty="0" smtClean="0"/>
              <a:t>, </a:t>
            </a:r>
            <a:r>
              <a:rPr lang="pl-PL" b="1" dirty="0" smtClean="0"/>
              <a:t>Nowa Oranżeria</a:t>
            </a:r>
            <a:endParaRPr lang="pl-PL" dirty="0" smtClean="0"/>
          </a:p>
          <a:p>
            <a:r>
              <a:rPr lang="pl-PL" dirty="0" smtClean="0"/>
              <a:t>Powstała w latach 1860-61 według projektu Adama Adolfa </a:t>
            </a:r>
            <a:r>
              <a:rPr lang="pl-PL" dirty="0" err="1" smtClean="0"/>
              <a:t>Loewe</a:t>
            </a:r>
            <a:r>
              <a:rPr lang="pl-PL" dirty="0" smtClean="0"/>
              <a:t> i Józefa Orłowskiego </a:t>
            </a:r>
            <a:br>
              <a:rPr lang="pl-PL" dirty="0" smtClean="0"/>
            </a:br>
            <a:r>
              <a:rPr lang="pl-PL" dirty="0" smtClean="0"/>
              <a:t>w wyniku znacznego powiększenia się zbioru roślin cieplarnianych, dzięki nabyciu od Radziwiłłów z Nieborowa w 1855 roku wielkiej kolekcji drzew pomarańczowych. Odtąd dla odróżnienia od tej nowej, dawną Pomarańczarnię stanisławowską zaczęto nazywać Starą Pomarańczarnią.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0" y="479715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http://www.msw-pttk.org.pl/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azienki-krolewskie.pl/public/upload/galleries/big/548444862a1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7560840" cy="501964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55172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Pałac </a:t>
            </a:r>
            <a:r>
              <a:rPr lang="pl-PL" b="1" dirty="0" err="1" smtClean="0"/>
              <a:t>Myślewicki</a:t>
            </a:r>
            <a:r>
              <a:rPr lang="pl-PL" b="1" dirty="0" smtClean="0"/>
              <a:t> </a:t>
            </a:r>
            <a:r>
              <a:rPr lang="pl-PL" dirty="0" smtClean="0"/>
              <a:t>- pałac powstał na polecenie Stanisława Augusta Poniatowskiego w latach 1774–1779, według projektu Dominika Merliniego w stylu wczesnoklasycystycznym. Początkowo zamieszkiwali go dworzanie królewscy, później objął go książę Józef Poniatowski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3968" y="5229200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źródło: </a:t>
            </a:r>
            <a:r>
              <a:rPr lang="pl-PL" sz="1000" dirty="0" err="1" smtClean="0"/>
              <a:t>www.lazienki-krolewskie.pl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530120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Biały Domek</a:t>
            </a:r>
            <a:r>
              <a:rPr lang="pl-PL" dirty="0" smtClean="0"/>
              <a:t> – budynek klasycystyczny. Wzniesiony w latach 1774–1776 według projektu Dominika Merliniego, który nadał mu cechy podmiejskiej letniej will.</a:t>
            </a:r>
          </a:p>
          <a:p>
            <a:r>
              <a:rPr lang="pl-PL" dirty="0" smtClean="0"/>
              <a:t>Jest pierwszym obiektem zbudowanym w Łazienkach przez Stanisława Augusta Poniatowskiego</a:t>
            </a:r>
            <a:r>
              <a:rPr lang="pl-PL" baseline="30000" dirty="0" smtClean="0"/>
              <a:t>.</a:t>
            </a:r>
            <a:endParaRPr lang="pl-PL" dirty="0"/>
          </a:p>
        </p:txBody>
      </p:sp>
      <p:pic>
        <p:nvPicPr>
          <p:cNvPr id="6" name="Obraz 5" descr="b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836712"/>
            <a:ext cx="5040312" cy="335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353</Words>
  <Application>Microsoft Office PowerPoint</Application>
  <PresentationFormat>Pokaz na ekranie (4:3)</PresentationFormat>
  <Paragraphs>38</Paragraphs>
  <Slides>12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Łazienki Królewskie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Łazie</dc:title>
  <dc:creator>kurs</dc:creator>
  <cp:lastModifiedBy>Your User Name</cp:lastModifiedBy>
  <cp:revision>68</cp:revision>
  <dcterms:created xsi:type="dcterms:W3CDTF">2015-06-09T12:28:59Z</dcterms:created>
  <dcterms:modified xsi:type="dcterms:W3CDTF">2015-12-03T10:42:26Z</dcterms:modified>
</cp:coreProperties>
</file>